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7" r:id="rId2"/>
    <p:sldId id="260" r:id="rId3"/>
    <p:sldId id="262" r:id="rId4"/>
    <p:sldId id="263" r:id="rId5"/>
    <p:sldId id="264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APUSH Review: The Enlightenment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The Enlightenment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New Curriculum A</a:t>
            </a:r>
            <a:r>
              <a:rPr lang="en-US" dirty="0" smtClean="0"/>
              <a:t>nd </a:t>
            </a:r>
            <a:r>
              <a:rPr lang="en-US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Concept 2.3, I, B: “Several factors promoted Anglicization in the British colonies: the growth of autonomous political communities based on English models, the development of commercial ties and legal structures, the emergence of trans-Atlantic print culture, Protestant evangelism, religious toleration, and the spread of European Enlightenment ideas .”</a:t>
            </a:r>
          </a:p>
          <a:p>
            <a:pPr lvl="1"/>
            <a:r>
              <a:rPr lang="en-US" dirty="0" smtClean="0"/>
              <a:t>Page 30 </a:t>
            </a:r>
            <a:r>
              <a:rPr lang="en-US" dirty="0"/>
              <a:t>of the Curriculum framework</a:t>
            </a:r>
          </a:p>
          <a:p>
            <a:r>
              <a:rPr lang="en-US" dirty="0" smtClean="0"/>
              <a:t>The Enlightenment had tremendous impact on American (and world) politics and society</a:t>
            </a:r>
          </a:p>
          <a:p>
            <a:pPr lvl="1"/>
            <a:r>
              <a:rPr lang="en-US" dirty="0" smtClean="0"/>
              <a:t>Since it is mentioned specifically, you should be very familiar with 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Movement that believed that reason and knowledge could lead to progress and advancements in society </a:t>
            </a:r>
          </a:p>
          <a:p>
            <a:r>
              <a:rPr lang="en-US" dirty="0" smtClean="0"/>
              <a:t>When did it occur?</a:t>
            </a:r>
          </a:p>
          <a:p>
            <a:pPr lvl="1"/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centuries, originating in Europe</a:t>
            </a:r>
            <a:endParaRPr lang="en-US" dirty="0"/>
          </a:p>
          <a:p>
            <a:r>
              <a:rPr lang="en-US" dirty="0" smtClean="0"/>
              <a:t>Impact of the Enlightenment?</a:t>
            </a:r>
            <a:endParaRPr lang="en-US" dirty="0"/>
          </a:p>
          <a:p>
            <a:pPr lvl="1"/>
            <a:r>
              <a:rPr lang="en-US" dirty="0" smtClean="0"/>
              <a:t>Helped challenge traditional authority</a:t>
            </a:r>
          </a:p>
        </p:txBody>
      </p:sp>
    </p:spTree>
    <p:extLst>
      <p:ext uri="{BB962C8B-B14F-4D97-AF65-F5344CB8AC3E}">
        <p14:creationId xmlns:p14="http://schemas.microsoft.com/office/powerpoint/2010/main" val="29043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Key Enlightenment Thinkers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John Locke:</a:t>
            </a:r>
          </a:p>
          <a:p>
            <a:pPr lvl="1"/>
            <a:r>
              <a:rPr lang="en-US" sz="2400" i="1" dirty="0" smtClean="0"/>
              <a:t>Two Treatises of Government</a:t>
            </a:r>
            <a:endParaRPr lang="en-US" sz="2400" dirty="0" smtClean="0"/>
          </a:p>
          <a:p>
            <a:pPr lvl="1"/>
            <a:r>
              <a:rPr lang="en-US" sz="2400" dirty="0" smtClean="0"/>
              <a:t>Natural rights – “life, liberty, and property.”</a:t>
            </a:r>
          </a:p>
          <a:p>
            <a:pPr lvl="1"/>
            <a:r>
              <a:rPr lang="en-US" sz="2400" dirty="0" smtClean="0"/>
              <a:t>“Consent of the governed” – government rules with people’s </a:t>
            </a:r>
            <a:r>
              <a:rPr lang="en-US" sz="2400" dirty="0"/>
              <a:t>(governed) </a:t>
            </a:r>
            <a:r>
              <a:rPr lang="en-US" sz="2400" dirty="0" smtClean="0"/>
              <a:t>permission; people can overthrow governments if necessary</a:t>
            </a:r>
          </a:p>
          <a:p>
            <a:pPr lvl="1"/>
            <a:r>
              <a:rPr lang="en-US" sz="2400" dirty="0" smtClean="0"/>
              <a:t>Influenced the Declaration of Independence</a:t>
            </a:r>
            <a:endParaRPr lang="en-US" sz="2400" dirty="0"/>
          </a:p>
          <a:p>
            <a:r>
              <a:rPr lang="en-US" sz="2800" dirty="0" smtClean="0"/>
              <a:t>Baron de Montesquieu:</a:t>
            </a:r>
          </a:p>
          <a:p>
            <a:pPr lvl="1"/>
            <a:r>
              <a:rPr lang="en-US" sz="2400" i="1" dirty="0" smtClean="0"/>
              <a:t>The Spirit of Laws</a:t>
            </a:r>
          </a:p>
          <a:p>
            <a:pPr lvl="1"/>
            <a:r>
              <a:rPr lang="en-US" sz="2400" dirty="0" smtClean="0"/>
              <a:t>Advocated checks and balances and separation of powers</a:t>
            </a:r>
          </a:p>
          <a:p>
            <a:pPr lvl="1"/>
            <a:r>
              <a:rPr lang="en-US" sz="2400" dirty="0" smtClean="0"/>
              <a:t>Dividing power among branches would help prevent government abuse</a:t>
            </a:r>
          </a:p>
          <a:p>
            <a:pPr lvl="1"/>
            <a:r>
              <a:rPr lang="en-US" sz="2400" dirty="0" smtClean="0"/>
              <a:t>Influenced our current government system established under the Constitution</a:t>
            </a:r>
            <a:endParaRPr lang="en-US" sz="2400" dirty="0"/>
          </a:p>
          <a:p>
            <a:r>
              <a:rPr lang="en-US" sz="2800" dirty="0" smtClean="0"/>
              <a:t>Thomas Paine (T-Paine!):</a:t>
            </a:r>
          </a:p>
          <a:p>
            <a:pPr lvl="1"/>
            <a:r>
              <a:rPr lang="en-US" sz="2400" i="1" dirty="0" smtClean="0"/>
              <a:t>Common Sense</a:t>
            </a:r>
            <a:endParaRPr lang="en-US" sz="2400" dirty="0" smtClean="0"/>
          </a:p>
          <a:p>
            <a:pPr lvl="1"/>
            <a:r>
              <a:rPr lang="en-US" sz="2400" dirty="0" smtClean="0"/>
              <a:t>Advocated the US to declare independence from England</a:t>
            </a:r>
          </a:p>
          <a:p>
            <a:pPr lvl="1"/>
            <a:r>
              <a:rPr lang="en-US" sz="2400" dirty="0" smtClean="0"/>
              <a:t>Influenced the Declaration of Independence </a:t>
            </a:r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File:JohnLock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3827318"/>
            <a:ext cx="2214563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Montesquieu 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2194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Thomas Paine rev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127"/>
            <a:ext cx="2438400" cy="357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5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Impact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ideas are seen in US government</a:t>
            </a:r>
          </a:p>
          <a:p>
            <a:pPr lvl="1"/>
            <a:r>
              <a:rPr lang="en-US" sz="2400" dirty="0" smtClean="0"/>
              <a:t>3 branches of government</a:t>
            </a:r>
          </a:p>
          <a:p>
            <a:pPr lvl="1"/>
            <a:r>
              <a:rPr lang="en-US" sz="2400" dirty="0" smtClean="0"/>
              <a:t>Freedom of speech</a:t>
            </a:r>
            <a:endParaRPr lang="en-US" sz="2400" dirty="0"/>
          </a:p>
          <a:p>
            <a:r>
              <a:rPr lang="en-US" sz="2800" dirty="0" smtClean="0"/>
              <a:t>The ideas which encouraged individuals to challenge authority and unjust government helped inspire the American Revolution</a:t>
            </a:r>
          </a:p>
          <a:p>
            <a:r>
              <a:rPr lang="en-US" sz="2800" dirty="0" smtClean="0"/>
              <a:t>Enlightenment ideas were seen in other revolutions as well:</a:t>
            </a:r>
          </a:p>
          <a:p>
            <a:pPr lvl="1"/>
            <a:r>
              <a:rPr lang="en-US" sz="2400" dirty="0" smtClean="0"/>
              <a:t>French Revolution</a:t>
            </a:r>
          </a:p>
          <a:p>
            <a:pPr lvl="1"/>
            <a:r>
              <a:rPr lang="en-US" sz="2400" dirty="0" smtClean="0"/>
              <a:t>Latin American Revolutions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Anonymous - Prise de la Bastil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943600" cy="470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Multiple-Choice and Short Answer Questions:</a:t>
            </a:r>
          </a:p>
          <a:p>
            <a:pPr lvl="1"/>
            <a:r>
              <a:rPr lang="en-US" dirty="0" smtClean="0"/>
              <a:t>Excerpt of a reading, what are impacts?</a:t>
            </a:r>
          </a:p>
          <a:p>
            <a:pPr lvl="1"/>
            <a:r>
              <a:rPr lang="en-US" dirty="0" smtClean="0"/>
              <a:t>Short Answer – Identify and describe Enlightenment thinkers and their impacts</a:t>
            </a:r>
            <a:endParaRPr lang="en-US" dirty="0"/>
          </a:p>
          <a:p>
            <a:r>
              <a:rPr lang="en-US" dirty="0" smtClean="0"/>
              <a:t>Essay Questions:</a:t>
            </a:r>
          </a:p>
          <a:p>
            <a:pPr lvl="1"/>
            <a:r>
              <a:rPr lang="en-US" dirty="0" smtClean="0"/>
              <a:t>Causes of American Revolution – how did Enlightenment fit in?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5" descr="File:Thomas Paine re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3207327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4648200" y="3207327"/>
            <a:ext cx="1676400" cy="1447800"/>
          </a:xfrm>
          <a:prstGeom prst="wedgeRoundRectCallout">
            <a:avLst>
              <a:gd name="adj1" fmla="val 102308"/>
              <a:gd name="adj2" fmla="val 79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Common Sense to subscribe!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3175</TotalTime>
  <Words>381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Franklin Gothic Book</vt:lpstr>
      <vt:lpstr>Franklin Gothic Medium</vt:lpstr>
      <vt:lpstr>Wingdings 2</vt:lpstr>
      <vt:lpstr>Trek</vt:lpstr>
      <vt:lpstr>APUSH Review: The Enlightenment</vt:lpstr>
      <vt:lpstr>The New Curriculum And The Enlightenment</vt:lpstr>
      <vt:lpstr>Background Info</vt:lpstr>
      <vt:lpstr>Key Enlightenment Thinkers</vt:lpstr>
      <vt:lpstr>Impact of the Enlightenment</vt:lpstr>
      <vt:lpstr>Test Tips</vt:lpstr>
      <vt:lpstr>Thanks for watching!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Roberts, Paul</cp:lastModifiedBy>
  <cp:revision>88</cp:revision>
  <dcterms:created xsi:type="dcterms:W3CDTF">2013-11-22T00:02:11Z</dcterms:created>
  <dcterms:modified xsi:type="dcterms:W3CDTF">2016-01-14T14:05:31Z</dcterms:modified>
</cp:coreProperties>
</file>